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64" r:id="rId2"/>
  </p:sldMasterIdLst>
  <p:notesMasterIdLst>
    <p:notesMasterId r:id="rId6"/>
  </p:notesMasterIdLst>
  <p:sldIdLst>
    <p:sldId id="261" r:id="rId3"/>
    <p:sldId id="260" r:id="rId4"/>
    <p:sldId id="262" r:id="rId5"/>
  </p:sldIdLst>
  <p:sldSz cx="9144000" cy="5143500" type="screen16x9"/>
  <p:notesSz cx="6858000" cy="9144000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4E"/>
    <a:srgbClr val="71746E"/>
    <a:srgbClr val="43BFE0"/>
    <a:srgbClr val="EE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 snapToObjects="1">
      <p:cViewPr>
        <p:scale>
          <a:sx n="200" d="100"/>
          <a:sy n="200" d="100"/>
        </p:scale>
        <p:origin x="-485" y="45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50D03-0E1A-4E39-B170-95ABD88A0018}" type="datetime1">
              <a:rPr lang="en-AU"/>
              <a:pPr/>
              <a:t>26/03/2018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258D29-7168-4282-BD44-8A689E29D8C2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24050"/>
            <a:ext cx="7772400" cy="165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B91D97-4BC5-487F-8BF2-D610EB0635DC}" type="datetime1">
              <a:rPr lang="en-AU"/>
              <a:pPr/>
              <a:t>26/03/2018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FCB09-6ECC-4995-9EFE-C1BDA87D92D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402CCD-CBA5-4E2D-8343-C11C0AD1FECF}" type="datetime1">
              <a:rPr lang="en-AU"/>
              <a:pPr/>
              <a:t>26/03/2018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ED400-C838-4E4D-B133-C441F3797EC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B161D-4720-4857-9ED7-866977C509C2}" type="datetime1">
              <a:rPr lang="en-AU"/>
              <a:pPr/>
              <a:t>26/03/2018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219E3-0FF2-404A-9FF8-2301F9F0958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E49882-30A9-4CD2-BB9D-D71406C883D3}" type="datetime1">
              <a:rPr lang="en-AU"/>
              <a:pPr/>
              <a:t>26/03/2018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BD74D-40E2-4777-A913-4BB8FE45B4F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10841 ATSB Powerpoint_Title_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white">
          <a:xfrm>
            <a:off x="804863" y="1930400"/>
            <a:ext cx="78819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Helvetica"/>
          <a:ea typeface="ＭＳ Ｐゴシック" charset="-128"/>
          <a:cs typeface="Helvetic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10841 ATSB Powerpoint_Master_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99853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889125"/>
            <a:ext cx="82296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Helvetica" charset="0"/>
                <a:cs typeface="Helvetica" charset="0"/>
              </a:defRPr>
            </a:lvl1pPr>
          </a:lstStyle>
          <a:p>
            <a:fld id="{9B66103F-8E77-4360-BE7B-18FF16102D9A}" type="datetime1">
              <a:rPr lang="en-AU"/>
              <a:pPr/>
              <a:t>26/03/2018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Helvetica" charset="0"/>
                <a:cs typeface="Helvetica" charset="0"/>
              </a:defRPr>
            </a:lvl1pPr>
          </a:lstStyle>
          <a:p>
            <a:fld id="{83E1BE15-5376-4585-B3F3-83C56AAC3268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2" r:id="rId2"/>
    <p:sldLayoutId id="2147483673" r:id="rId3"/>
    <p:sldLayoutId id="2147483670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374E"/>
          </a:solidFill>
          <a:latin typeface="Helvetica"/>
          <a:ea typeface="ＭＳ Ｐゴシック" charset="-128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74E"/>
          </a:solidFill>
          <a:latin typeface="Helvetica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74E"/>
          </a:solidFill>
          <a:latin typeface="Helvetica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74E"/>
          </a:solidFill>
          <a:latin typeface="Helvetica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74E"/>
          </a:solidFill>
          <a:latin typeface="Helvetica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00374E"/>
          </a:solidFill>
          <a:latin typeface="Helvetic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00374E"/>
          </a:solidFill>
          <a:latin typeface="Helvetic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00374E"/>
          </a:solidFill>
          <a:latin typeface="Helvetic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00374E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BFE0"/>
        </a:buClr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43BFE0"/>
        </a:buClr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3BFE0"/>
        </a:buClr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3BFE0"/>
        </a:buClr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3BFE0"/>
        </a:buClr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</a:rPr>
              <a:t>Pilot </a:t>
            </a:r>
            <a:r>
              <a:rPr lang="en-US" dirty="0" smtClean="0">
                <a:latin typeface="Helvetica" charset="0"/>
              </a:rPr>
              <a:t>incapacitation </a:t>
            </a:r>
            <a:r>
              <a:rPr lang="en-US" dirty="0" smtClean="0">
                <a:latin typeface="Helvetica" charset="0"/>
              </a:rPr>
              <a:t>occurrences</a:t>
            </a:r>
            <a:br>
              <a:rPr lang="en-US" dirty="0" smtClean="0">
                <a:latin typeface="Helvetica" charset="0"/>
              </a:rPr>
            </a:br>
            <a:r>
              <a:rPr lang="en-US" sz="2400" dirty="0" smtClean="0">
                <a:latin typeface="Helvetica" charset="0"/>
              </a:rPr>
              <a:t>IAOPA Conference Queenstown</a:t>
            </a:r>
            <a:br>
              <a:rPr lang="en-US" sz="2400" dirty="0" smtClean="0">
                <a:latin typeface="Helvetica" charset="0"/>
              </a:rPr>
            </a:br>
            <a:r>
              <a:rPr lang="en-US" sz="2400" dirty="0" smtClean="0">
                <a:latin typeface="Helvetica" charset="0"/>
              </a:rPr>
              <a:t>Greg Hood Chief Commissioner ATSB</a:t>
            </a:r>
            <a:br>
              <a:rPr lang="en-US" sz="2400" dirty="0" smtClean="0">
                <a:latin typeface="Helvetica" charset="0"/>
              </a:rPr>
            </a:br>
            <a:r>
              <a:rPr lang="en-US" sz="2400" dirty="0" smtClean="0">
                <a:latin typeface="Helvetica" charset="0"/>
              </a:rPr>
              <a:t>26 March 2018</a:t>
            </a:r>
            <a:endParaRPr lang="en-US" sz="2400" dirty="0" smtClean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598"/>
            <a:ext cx="9144001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115"/>
            <a:ext cx="9144001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ATSB Widescreen (16x9) template</Template>
  <TotalTime>214</TotalTime>
  <Words>3</Words>
  <Application>Microsoft Office PowerPoint</Application>
  <PresentationFormat>On-screen Show (16:9)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Helvetica</vt:lpstr>
      <vt:lpstr>1_Office Theme</vt:lpstr>
      <vt:lpstr>2_Office Theme</vt:lpstr>
      <vt:lpstr>Pilot incapacitation occurrences IAOPA Conference Queenstown Greg Hood Chief Commissioner ATSB 26 March 2018</vt:lpstr>
      <vt:lpstr>PowerPoint Presentation</vt:lpstr>
      <vt:lpstr>PowerPoint Presentation</vt:lpstr>
    </vt:vector>
  </TitlesOfParts>
  <Company>Australian Transport and Safety Bureau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Slinger Paul</dc:creator>
  <cp:lastModifiedBy>Hood Greg</cp:lastModifiedBy>
  <cp:revision>6</cp:revision>
  <dcterms:created xsi:type="dcterms:W3CDTF">2018-03-22T21:22:07Z</dcterms:created>
  <dcterms:modified xsi:type="dcterms:W3CDTF">2018-03-25T18:55:04Z</dcterms:modified>
</cp:coreProperties>
</file>